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4F103-C30C-431B-A652-DD1EE15A6ACF}" v="19" dt="2022-12-06T09:56:51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živatel typu Host" userId="S::urn:spo:anon#3819b58406a4a4888b09af99890df0c571c4e0fd9186b4879a7e6c2e08c4f511::" providerId="AD" clId="Web-{8054F103-C30C-431B-A652-DD1EE15A6ACF}"/>
    <pc:docChg chg="modSld">
      <pc:chgData name="Uživatel typu Host" userId="S::urn:spo:anon#3819b58406a4a4888b09af99890df0c571c4e0fd9186b4879a7e6c2e08c4f511::" providerId="AD" clId="Web-{8054F103-C30C-431B-A652-DD1EE15A6ACF}" dt="2022-12-06T09:56:51.217" v="17" actId="20577"/>
      <pc:docMkLst>
        <pc:docMk/>
      </pc:docMkLst>
      <pc:sldChg chg="modSp">
        <pc:chgData name="Uživatel typu Host" userId="S::urn:spo:anon#3819b58406a4a4888b09af99890df0c571c4e0fd9186b4879a7e6c2e08c4f511::" providerId="AD" clId="Web-{8054F103-C30C-431B-A652-DD1EE15A6ACF}" dt="2022-12-06T09:56:20.997" v="7" actId="20577"/>
        <pc:sldMkLst>
          <pc:docMk/>
          <pc:sldMk cId="557038909" sldId="260"/>
        </pc:sldMkLst>
        <pc:spChg chg="mod">
          <ac:chgData name="Uživatel typu Host" userId="S::urn:spo:anon#3819b58406a4a4888b09af99890df0c571c4e0fd9186b4879a7e6c2e08c4f511::" providerId="AD" clId="Web-{8054F103-C30C-431B-A652-DD1EE15A6ACF}" dt="2022-12-06T09:56:20.997" v="7" actId="20577"/>
          <ac:spMkLst>
            <pc:docMk/>
            <pc:sldMk cId="557038909" sldId="260"/>
            <ac:spMk id="3" creationId="{FDBBF1E0-155F-725E-2854-E11305F170F9}"/>
          </ac:spMkLst>
        </pc:spChg>
      </pc:sldChg>
      <pc:sldChg chg="modSp">
        <pc:chgData name="Uživatel typu Host" userId="S::urn:spo:anon#3819b58406a4a4888b09af99890df0c571c4e0fd9186b4879a7e6c2e08c4f511::" providerId="AD" clId="Web-{8054F103-C30C-431B-A652-DD1EE15A6ACF}" dt="2022-12-06T09:56:51.217" v="17" actId="20577"/>
        <pc:sldMkLst>
          <pc:docMk/>
          <pc:sldMk cId="3952993276" sldId="261"/>
        </pc:sldMkLst>
        <pc:spChg chg="mod">
          <ac:chgData name="Uživatel typu Host" userId="S::urn:spo:anon#3819b58406a4a4888b09af99890df0c571c4e0fd9186b4879a7e6c2e08c4f511::" providerId="AD" clId="Web-{8054F103-C30C-431B-A652-DD1EE15A6ACF}" dt="2022-12-06T09:56:51.217" v="17" actId="20577"/>
          <ac:spMkLst>
            <pc:docMk/>
            <pc:sldMk cId="3952993276" sldId="261"/>
            <ac:spMk id="3" creationId="{C5B712A5-A280-5B92-5620-9B17C3CD64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2FB13-35F5-FAEA-29CE-11D63C1E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70610A-E39E-6FEB-47A6-E7CF687B7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9F84A8-EC56-9162-1280-95090834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D0A61E-B1B7-7C25-524E-1BA330CA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545AC-2275-C1A0-259F-5E8CF803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36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5CAE1-2FAA-B2E3-0D8D-CC75E011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BDBDDF-40EE-8483-5A77-5B8AEA3F5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6ED636-0A24-D6B6-439E-6A089FFC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982C30-A25F-374A-5FDD-644B9203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1E7F6A-4CAA-9331-125E-D8ED3F19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61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7597089-3820-1E9B-E520-120B9F408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4DB834-74DD-AB6F-7741-A228B3C9A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72A117-6012-23A4-8A19-F9623EBA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7E1015-4596-B622-26AA-BDEE12F3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9C06EA-F0BB-FC7C-D054-971BD1B9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5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BB41E-4733-7F2C-BD7C-E06E6A38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8812BC-2364-635D-A1AA-3A6628590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B13350-E219-DAE6-D464-28A34846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421FF2-235A-D112-56DD-F926F3DB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691319-AB9C-EF2B-3CD5-F1BAFB86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22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8E145-1F55-8744-4A39-590B6702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D4DBB5-DA10-0967-84A2-0EEBB7E06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E127B6-162A-D3C5-B60A-DED488AD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6DE35E-633D-FFD9-B8C6-CCAC1976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18F05-2517-7844-8EAF-A9417E1C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70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2B82D-ED3D-0AD1-AAF2-D178CB21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83E8E-5E1C-D983-E0EE-E5AAA5713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441FD3-08E1-DE2C-1489-F7A97BBD3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3BE8A5-A827-E6CD-237A-D918903E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9509EF-65C3-4611-75EB-A033BCF7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74B243-1AF3-25CD-04D1-BA44327F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22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53F1A-DC6E-A956-85BB-3E2225B1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9AFE7F-26FF-6A68-4390-AA0046309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F26834-9AAC-4BF5-7342-287F268E5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981581-9832-FD5C-84D2-2F3A71A8D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BAEBDD-75CA-ED27-48C0-DFE324C77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4DA5FF0-FC0F-4E61-1149-86E5BE3C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739721-6043-1C1D-B320-5B27781C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9E9C29-2682-5988-7720-61911CA6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76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CEEA5-44D0-C4EC-D95C-26C0A8B0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A823D3-3028-AD08-8D3B-DD2436CE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03472E-6DD4-164E-F68C-511335AB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DEA328-9715-FBD3-2EBC-85360C34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09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0CAFB0-7FCA-F5A3-AE7E-339596F4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DE341B-61DC-8B2F-073E-5BA233B7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B604BD-7A1C-0DF7-6AD3-5C535621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9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DFD26-F319-6B27-134E-E7A559AE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3C8A38-92D2-099E-ACA4-67253BA7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26B0CD-08C0-7DB0-06AE-66BE6675C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3B6C45-0462-E0A3-BD6C-E535AE92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D71572-3E7E-672C-8B73-DCAE7A6D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E62021-D5ED-418D-C6E7-F66BA5B8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4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93B69-10C1-CA98-8F71-78E945AF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85EBA4A-4193-E71B-20CA-A53F71491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D63C10-4845-1101-0EAE-942E297EE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D00250-049F-BA72-9624-476DCAF4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EF3DE6-34F3-B8A8-5CC9-3220B54F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86BBD8-CD76-CD70-26D9-6A2D37BB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25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A55638-526A-771F-0709-77BFAB7A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07C11C-FF78-78E0-CFB0-026997695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84FC40-770D-5225-B89E-6B647CCF3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5BB2-A55C-43E2-95B0-7D874F5407DE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A346C9-E205-8240-7AA8-F465A513C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A7D7E-0CB9-C68B-9581-740F121F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1CAE-38BA-4850-BBBC-2E2CB66753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8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budova, obloha, exteriér, svatyně&#10;&#10;Popis byl vytvořen automaticky">
            <a:extLst>
              <a:ext uri="{FF2B5EF4-FFF2-40B4-BE49-F238E27FC236}">
                <a16:creationId xmlns:a16="http://schemas.microsoft.com/office/drawing/2014/main" id="{9F6D35D6-568C-52F6-7306-16B106036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D52A1E-8B94-D440-CBA4-838F18D43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0" y="3591797"/>
            <a:ext cx="3852041" cy="1459662"/>
          </a:xfrm>
        </p:spPr>
        <p:txBody>
          <a:bodyPr>
            <a:normAutofit/>
          </a:bodyPr>
          <a:lstStyle/>
          <a:p>
            <a:r>
              <a:rPr lang="cs-CZ" sz="4000" dirty="0"/>
              <a:t>Stáž Lotyšsko </a:t>
            </a:r>
            <a:br>
              <a:rPr lang="cs-CZ" sz="4000" dirty="0"/>
            </a:br>
            <a:r>
              <a:rPr lang="cs-CZ" sz="4000" dirty="0"/>
              <a:t>Riga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0D1315-00D5-1736-683D-EF9B9E6DA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123793"/>
            <a:ext cx="4330262" cy="802166"/>
          </a:xfrm>
        </p:spPr>
        <p:txBody>
          <a:bodyPr>
            <a:normAutofit/>
          </a:bodyPr>
          <a:lstStyle/>
          <a:p>
            <a:r>
              <a:rPr lang="cs-CZ" sz="2000" dirty="0"/>
              <a:t>	Martin Myslík M2.A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21E0EEB3-8985-35FC-FCD4-D91A073DC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53" y="5654752"/>
            <a:ext cx="3123773" cy="80216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B7EE2A2-2C38-B52D-5E30-17159914F86F}"/>
              </a:ext>
            </a:extLst>
          </p:cNvPr>
          <p:cNvSpPr txBox="1"/>
          <p:nvPr/>
        </p:nvSpPr>
        <p:spPr>
          <a:xfrm>
            <a:off x="8386153" y="5394071"/>
            <a:ext cx="4965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0" i="0" dirty="0">
                <a:effectLst/>
                <a:latin typeface="Calibri" panose="020F0502020204030204" pitchFamily="34" charset="0"/>
              </a:rPr>
              <a:t>Číslo projektu: 2021-1-CZ01-KA121-VET-000010087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13692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E40DF-005C-4E1C-EC12-D0543820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66" y="433492"/>
            <a:ext cx="10515600" cy="1325563"/>
          </a:xfrm>
        </p:spPr>
        <p:txBody>
          <a:bodyPr/>
          <a:lstStyle/>
          <a:p>
            <a:r>
              <a:rPr lang="cs-CZ" dirty="0">
                <a:latin typeface="Amasis MT Pro Medium" panose="020B0604020202020204" pitchFamily="18" charset="-18"/>
              </a:rPr>
              <a:t>Obsah Prezentace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8B2AF-6A05-75E6-B138-72F82D468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Místo stáže </a:t>
            </a:r>
          </a:p>
          <a:p>
            <a:r>
              <a:rPr lang="cs-CZ" dirty="0"/>
              <a:t>Od kdy do kdy </a:t>
            </a:r>
          </a:p>
          <a:p>
            <a:r>
              <a:rPr lang="cs-CZ" dirty="0"/>
              <a:t>Název firmy </a:t>
            </a:r>
          </a:p>
          <a:p>
            <a:r>
              <a:rPr lang="cs-CZ" dirty="0"/>
              <a:t>Popis činnosti </a:t>
            </a:r>
          </a:p>
          <a:p>
            <a:r>
              <a:rPr lang="cs-CZ" dirty="0"/>
              <a:t>Volnočasové aktivity </a:t>
            </a:r>
          </a:p>
          <a:p>
            <a:r>
              <a:rPr lang="cs-CZ" dirty="0"/>
              <a:t>Přínos stáže </a:t>
            </a:r>
          </a:p>
        </p:txBody>
      </p:sp>
    </p:spTree>
    <p:extLst>
      <p:ext uri="{BB962C8B-B14F-4D97-AF65-F5344CB8AC3E}">
        <p14:creationId xmlns:p14="http://schemas.microsoft.com/office/powerpoint/2010/main" val="193064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budova, exteriér, velké, vládní budova&#10;&#10;Popis byl vytvořen automaticky">
            <a:extLst>
              <a:ext uri="{FF2B5EF4-FFF2-40B4-BE49-F238E27FC236}">
                <a16:creationId xmlns:a16="http://schemas.microsoft.com/office/drawing/2014/main" id="{79BE1595-0DF4-AC7D-9F07-08E849623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5062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B97FC2-77D2-AFFD-90E1-EA28F554C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r="33584"/>
          <a:stretch/>
        </p:blipFill>
        <p:spPr>
          <a:xfrm rot="5400000">
            <a:off x="7429500" y="-1333500"/>
            <a:ext cx="3429000" cy="6096000"/>
          </a:xfrm>
          <a:prstGeom prst="rect">
            <a:avLst/>
          </a:prstGeom>
        </p:spPr>
      </p:pic>
      <p:pic>
        <p:nvPicPr>
          <p:cNvPr id="9" name="Obrázek 8" descr="Obsah obrázku exteriér, země, obloha, špína&#10;&#10;Popis byl vytvořen automaticky">
            <a:extLst>
              <a:ext uri="{FF2B5EF4-FFF2-40B4-BE49-F238E27FC236}">
                <a16:creationId xmlns:a16="http://schemas.microsoft.com/office/drawing/2014/main" id="{E5784263-3E61-8918-9822-6223FE5BA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2647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16F5CAA-F583-4086-73E6-483B56CF60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r="43966"/>
          <a:stretch/>
        </p:blipFill>
        <p:spPr>
          <a:xfrm rot="5400000">
            <a:off x="7429500" y="2095500"/>
            <a:ext cx="3429000" cy="609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35309E-F845-64F2-757B-1360BFCD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Lotyšsko-Riga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2DC6DF-CAA0-F5D5-B18D-E8B9CEC9312F}"/>
              </a:ext>
            </a:extLst>
          </p:cNvPr>
          <p:cNvSpPr txBox="1"/>
          <p:nvPr/>
        </p:nvSpPr>
        <p:spPr>
          <a:xfrm>
            <a:off x="5533439" y="3651745"/>
            <a:ext cx="112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22.5.2022  10.6.2022</a:t>
            </a:r>
          </a:p>
        </p:txBody>
      </p:sp>
    </p:spTree>
    <p:extLst>
      <p:ext uri="{BB962C8B-B14F-4D97-AF65-F5344CB8AC3E}">
        <p14:creationId xmlns:p14="http://schemas.microsoft.com/office/powerpoint/2010/main" val="214585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42285-84B3-9186-575C-37D678FB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41" y="713022"/>
            <a:ext cx="7474172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Abadi" panose="020B0604020104020204" pitchFamily="34" charset="0"/>
                <a:cs typeface="Aharoni" panose="02010803020104030203" pitchFamily="2" charset="-79"/>
              </a:rPr>
              <a:t>Decathlon – organizační struktura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8F87A6-428F-A209-EB4C-55E82FFB2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66" y="2358912"/>
            <a:ext cx="6467867" cy="2990755"/>
          </a:xfrm>
        </p:spPr>
        <p:txBody>
          <a:bodyPr anchor="ctr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celosvětový generální ředitel (Michel </a:t>
            </a:r>
            <a:r>
              <a:rPr lang="cs-CZ" sz="1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Aballea</a:t>
            </a:r>
            <a:r>
              <a:rPr lang="cs-CZ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),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Místní generální ředitel,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Vedoucí obchodu,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Sportovní lídr,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My na stáži.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B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8" descr="Obsah obrázku text, klipart&#10;&#10;Popis byl vytvořen automaticky">
            <a:extLst>
              <a:ext uri="{FF2B5EF4-FFF2-40B4-BE49-F238E27FC236}">
                <a16:creationId xmlns:a16="http://schemas.microsoft.com/office/drawing/2014/main" id="{3FAFB052-D214-2A4E-91C6-AB00DDFB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61" y="3178152"/>
            <a:ext cx="1954649" cy="5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5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A96DC-95D3-6B37-325F-49C633C7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badi" panose="020B0604020104020204" pitchFamily="34" charset="0"/>
              </a:rPr>
              <a:t>Popis činnosti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BBF1E0-155F-725E-2854-E11305F17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První dva týdny jsme pracovali v různých oddělení. Práce byla zajímavá někdy ale taky nudná. </a:t>
            </a:r>
          </a:p>
          <a:p>
            <a:r>
              <a:rPr lang="cs-CZ" dirty="0"/>
              <a:t>Srovnáváni bot do regálu nebo srovnávání oblečení podle velikosti je jedna z nudných prací co jsme dostali </a:t>
            </a:r>
          </a:p>
          <a:p>
            <a:r>
              <a:rPr lang="cs-CZ" dirty="0"/>
              <a:t>Poslední týden byl asi nejvíc zajímavý kdy jsme nahlédli do ekonomiky </a:t>
            </a:r>
            <a:endParaRPr lang="cs-CZ" dirty="0">
              <a:cs typeface="Calibri" panose="020F0502020204030204"/>
            </a:endParaRPr>
          </a:p>
          <a:p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703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A5BC1-D6D4-6814-82BF-4D11731B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badi" panose="020B0604020104020204" pitchFamily="34" charset="0"/>
              </a:rPr>
              <a:t>Volnočasové  aktivity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712A5-A280-5B92-5620-9B17C3CD6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 úterý 24.5 jsme se vypravili na tour na lodi po řece 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Daugava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která protéká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rigou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V neděli 29.5 jsme se byli podívat do domu 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černohlavců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V sobotu 4.6 jsme se vypravili na zámek 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Rundāle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 neděli nás čekalo pobřeží a lázeňské město 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Jūrmala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99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4E699-200A-150B-3951-A49EFED2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badi" panose="020B0604020104020204" pitchFamily="34" charset="0"/>
              </a:rPr>
              <a:t>Přínos stáže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872AD-1F19-28D3-F0B1-CB84F852A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Poznání nové kultury a nového kolektivu </a:t>
            </a:r>
          </a:p>
          <a:p>
            <a:r>
              <a:rPr lang="cs-CZ" sz="3600" dirty="0"/>
              <a:t>Zlepšení komunikace s lidmi </a:t>
            </a:r>
          </a:p>
          <a:p>
            <a:r>
              <a:rPr lang="cs-CZ" sz="3600" dirty="0"/>
              <a:t>Zkušenosti práci s kolektivem </a:t>
            </a:r>
          </a:p>
          <a:p>
            <a:r>
              <a:rPr lang="cs-CZ" sz="3600" dirty="0"/>
              <a:t>Zlepšení komunikace cizími jazyky a vyjadřování </a:t>
            </a:r>
          </a:p>
        </p:txBody>
      </p:sp>
    </p:spTree>
    <p:extLst>
      <p:ext uri="{BB962C8B-B14F-4D97-AF65-F5344CB8AC3E}">
        <p14:creationId xmlns:p14="http://schemas.microsoft.com/office/powerpoint/2010/main" val="2987074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190</Words>
  <Application>Microsoft Office PowerPoint</Application>
  <PresentationFormat>Širokoúhlá obrazovka</PresentationFormat>
  <Paragraphs>36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Stáž Lotyšsko  Riga </vt:lpstr>
      <vt:lpstr>Obsah Prezentace </vt:lpstr>
      <vt:lpstr>Lotyšsko-Riga</vt:lpstr>
      <vt:lpstr>Decathlon – organizační struktura</vt:lpstr>
      <vt:lpstr>Popis činnosti </vt:lpstr>
      <vt:lpstr>Volnočasové  aktivity  </vt:lpstr>
      <vt:lpstr>Přínos stáže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Lotyšsko  Riga </dc:title>
  <dc:creator>Martin Myslik</dc:creator>
  <cp:lastModifiedBy>Martin Myslik</cp:lastModifiedBy>
  <cp:revision>10</cp:revision>
  <dcterms:created xsi:type="dcterms:W3CDTF">2022-06-25T16:10:37Z</dcterms:created>
  <dcterms:modified xsi:type="dcterms:W3CDTF">2022-12-06T09:56:58Z</dcterms:modified>
</cp:coreProperties>
</file>